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7" r:id="rId7"/>
    <p:sldId id="268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3300"/>
    <a:srgbClr val="FF6600"/>
    <a:srgbClr val="FF505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1B489-5EBE-4BB6-AA6D-71D4E2B8D8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019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334BE-0A86-4BF3-B3FF-83851F60C0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758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4D49-5A41-436F-B7D3-9561A81452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340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FC8A36-35B4-4F42-B1BC-50481C34D9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45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118D7-DBAF-4215-ADF9-39DD9BE98F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403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5B228-6054-4C58-8BFE-222EC1D1966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60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FD578-69D0-4787-868F-DB992D2DFA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112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64821-7D90-48EB-8512-8AA5E1C8F7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07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1CF5B-F2BA-4E3C-8BB9-8317EDB3C3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941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05F88-4B47-4E8A-996E-ED488B8D82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104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D7FB2-3D21-46DE-ADBF-724BE5BBA3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434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70D4C-A9F4-4D9C-8B28-40CE077AD3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423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2C226A-BEF3-425E-85E7-BDD32154493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96633"/>
                </a:solidFill>
              </a:rPr>
              <a:t>PŘIVLASTŇOVACÍ ZÁJMENA</a:t>
            </a:r>
            <a:endParaRPr lang="cs-CZ" altLang="cs-CZ" b="1" dirty="0">
              <a:solidFill>
                <a:srgbClr val="996633"/>
              </a:solidFill>
            </a:endParaRP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5E8A9FE-3456-4B4A-BF56-A0336EA27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76470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922114"/>
          </a:xfrm>
        </p:spPr>
        <p:txBody>
          <a:bodyPr/>
          <a:lstStyle/>
          <a:p>
            <a:r>
              <a:rPr lang="cs-CZ" alt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44824"/>
            <a:ext cx="8856984" cy="47525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přivlastňovacím zájmenem se určí, komu co patří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majitel může být mužského, ženského nebo středního rodu</a:t>
            </a:r>
            <a:endParaRPr lang="cs-CZ" altLang="cs-CZ" sz="2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každé osobě odpovídá jiný tvar přivlastňovacího zájmena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tvar zájmena se řídí rodem, číslem a pádem podstatného jména, které označuje vlastnictví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994122"/>
          </a:xfrm>
        </p:spPr>
        <p:txBody>
          <a:bodyPr/>
          <a:lstStyle/>
          <a:p>
            <a:r>
              <a:rPr lang="cs-CZ" alt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856984" cy="511256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nejčastěji stojí před podstatným jménem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nahrazují člen podstatného jména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nikdy se před podstatným jménem nevyskytne člen i přivlastňovací zájmeno současně </a:t>
            </a:r>
            <a:endParaRPr lang="cs-CZ" altLang="cs-CZ" sz="2800" i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vyjadřují vždy rod, pád i číslo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jednotném čísle se skloňují jako člen neurčitý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množném čísle se skloňují jako člen určitý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altLang="cs-CZ" sz="2400" dirty="0"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altLang="cs-CZ" sz="2400" dirty="0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568952" cy="850106"/>
          </a:xfrm>
        </p:spPr>
        <p:txBody>
          <a:bodyPr/>
          <a:lstStyle/>
          <a:p>
            <a:r>
              <a:rPr lang="cs-CZ" alt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Vyjadřování českého zájmena </a:t>
            </a:r>
            <a:r>
              <a:rPr lang="cs-CZ" altLang="cs-CZ" b="1" u="sng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svůj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68952" cy="4781128"/>
          </a:xfrm>
        </p:spPr>
        <p:txBody>
          <a:bodyPr/>
          <a:lstStyle/>
          <a:p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zvratné zájmeno svůj v němčině neexistuje</a:t>
            </a:r>
          </a:p>
          <a:p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vyjádřeno přivlastňovacím zájmenem osoby, která je v dané větě podmětem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liebe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meine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Miluji </a:t>
            </a:r>
            <a:r>
              <a:rPr lang="cs-CZ" altLang="cs-CZ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svou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ženu. </a:t>
            </a:r>
          </a:p>
          <a:p>
            <a:pPr marL="0" indent="0">
              <a:buNone/>
            </a:pP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fotografiert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</a:t>
            </a:r>
            <a:r>
              <a:rPr lang="cs-CZ" altLang="cs-CZ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– 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fotí </a:t>
            </a:r>
            <a:r>
              <a:rPr lang="cs-CZ" altLang="cs-CZ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svou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rodinu. </a:t>
            </a:r>
          </a:p>
          <a:p>
            <a:pPr marL="0" indent="0">
              <a:buNone/>
            </a:pP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wohnen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unseren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Eltern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Bydlíme u </a:t>
            </a:r>
            <a:r>
              <a:rPr lang="cs-CZ" altLang="cs-CZ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svých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rodičů. 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spielt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seinem</a:t>
            </a:r>
            <a:r>
              <a:rPr lang="cs-CZ" altLang="cs-CZ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Hund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– On si hraje se </a:t>
            </a:r>
            <a:r>
              <a:rPr lang="cs-CZ" altLang="cs-CZ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svým</a:t>
            </a:r>
            <a:r>
              <a:rPr lang="cs-CZ" altLang="cs-CZ" sz="28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psem</a:t>
            </a:r>
            <a:r>
              <a:rPr lang="cs-CZ" altLang="cs-CZ" sz="2400" i="1" dirty="0">
                <a:solidFill>
                  <a:srgbClr val="FF33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734DF-B67E-4AAF-B4E2-BA7D8CD6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92088"/>
          </a:xfrm>
        </p:spPr>
        <p:txBody>
          <a:bodyPr/>
          <a:lstStyle/>
          <a:p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Tvary přivlastňovacích zájmen</a:t>
            </a:r>
          </a:p>
        </p:txBody>
      </p:sp>
      <p:graphicFrame>
        <p:nvGraphicFramePr>
          <p:cNvPr id="6494" name="Group 3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376998"/>
              </p:ext>
            </p:extLst>
          </p:nvPr>
        </p:nvGraphicFramePr>
        <p:xfrm>
          <a:off x="251520" y="980728"/>
          <a:ext cx="8640960" cy="5616702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67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označení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vlastníka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tvar přivlastňovacího zájmena (1. pád)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mužský rod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ženský rod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střední rod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0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ich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mein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můj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má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mein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mé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du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tvůj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dein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tvá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tvé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er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její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její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její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jeho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0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wir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unser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náš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unser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naše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unser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naše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euer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váš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eur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vaše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euer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vaše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0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jejich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jejich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jejich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Sie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Váš (vykání)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Vaše(vykání)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Vaše (vykání)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87815" marR="878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Übersetzen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(přeložte)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mé auto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jeho dům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tvá sestra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jejich zahrada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vaše rodina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její otec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naše dítě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Vaše práce</a:t>
            </a:r>
          </a:p>
        </p:txBody>
      </p:sp>
    </p:spTree>
    <p:extLst>
      <p:ext uri="{BB962C8B-B14F-4D97-AF65-F5344CB8AC3E}">
        <p14:creationId xmlns:p14="http://schemas.microsoft.com/office/powerpoint/2010/main" val="167877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Lösung</a:t>
            </a:r>
            <a:r>
              <a:rPr lang="cs-CZ" b="1" dirty="0"/>
              <a:t> </a:t>
            </a:r>
            <a:r>
              <a:rPr lang="cs-CZ" sz="3600" i="1" dirty="0"/>
              <a:t>(řešení)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mé auto – 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mein Auto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jeho dům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sein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Haus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tvá sestra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deine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Schwester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jejich zahrada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Garten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vaše rodina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eure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její otec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Vater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naše dítě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Vaše práce –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</a:t>
            </a: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5760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340</Words>
  <Application>Microsoft Office PowerPoint</Application>
  <PresentationFormat>Předvádění na obrazovce (4:3)</PresentationFormat>
  <Paragraphs>82</Paragraphs>
  <Slides>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Výchozí návrh</vt:lpstr>
      <vt:lpstr>PŘIVLASTŇOVACÍ ZÁJMENA</vt:lpstr>
      <vt:lpstr>Znaky</vt:lpstr>
      <vt:lpstr>Znaky</vt:lpstr>
      <vt:lpstr>Vyjadřování českého zájmena svůj</vt:lpstr>
      <vt:lpstr>Tvary přivlastňovacích zájmen</vt:lpstr>
      <vt:lpstr>Übersetzen Sie (přeložte)</vt:lpstr>
      <vt:lpstr>Lösung (řešení)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Přivlastňovací zájmena</dc:title>
  <dc:creator>Lenka</dc:creator>
  <cp:lastModifiedBy>Světluše Pospíšilová</cp:lastModifiedBy>
  <cp:revision>29</cp:revision>
  <dcterms:created xsi:type="dcterms:W3CDTF">2013-10-05T11:33:14Z</dcterms:created>
  <dcterms:modified xsi:type="dcterms:W3CDTF">2021-04-11T08:35:43Z</dcterms:modified>
</cp:coreProperties>
</file>